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71AABE-25A7-441A-A174-C9D061CA7BE3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7B9363-0689-4327-917E-DA01D54DE0C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B9363-0689-4327-917E-DA01D54DE0CD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Task 2: Image Generation Internship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Siri</a:t>
            </a:r>
            <a:r>
              <a:rPr lang="en-US" dirty="0" smtClean="0"/>
              <a:t> </a:t>
            </a:r>
            <a:r>
              <a:rPr lang="en-US" dirty="0" err="1" smtClean="0"/>
              <a:t>Chandana</a:t>
            </a:r>
            <a:r>
              <a:rPr smtClean="0"/>
              <a:t>| </a:t>
            </a:r>
            <a:r>
              <a:rPr lang="en-US" dirty="0" smtClean="0"/>
              <a:t>16-09-2025</a:t>
            </a:r>
            <a:endParaRPr/>
          </a:p>
          <a:p>
            <a:r>
              <a:rPr smtClean="0"/>
              <a:t>[</a:t>
            </a:r>
            <a:r>
              <a:rPr lang="en-US" dirty="0" smtClean="0"/>
              <a:t>Image Generation</a:t>
            </a:r>
            <a:r>
              <a:rPr smtClean="0"/>
              <a:t>/</a:t>
            </a:r>
            <a:r>
              <a:rPr lang="en-US" dirty="0" smtClean="0"/>
              <a:t> </a:t>
            </a:r>
            <a:r>
              <a:rPr lang="en-US" smtClean="0"/>
              <a:t>CODECRAFT </a:t>
            </a:r>
            <a:r>
              <a:rPr smtClean="0"/>
              <a:t>]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 2 focuses on creating imaginative and creative images using specific prompts. </a:t>
            </a:r>
          </a:p>
          <a:p>
            <a:endParaRPr lang="en-US" dirty="0" smtClean="0"/>
          </a:p>
          <a:p>
            <a:r>
              <a:rPr lang="en-US" dirty="0" smtClean="0"/>
              <a:t>The objective is to explore visual storytelling, experiment with different themes, and enhance skills in designing engaging and visually appealing content.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4649638"/>
            <a:ext cx="82296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r>
              <a:rPr smtClean="0"/>
              <a:t>Prompt:</a:t>
            </a:r>
            <a:r>
              <a:rPr lang="en-US" dirty="0" smtClean="0"/>
              <a:t> "A cat astronaut floating in </a:t>
            </a:r>
            <a:r>
              <a:rPr lang="en-US" dirty="0" err="1" smtClean="0"/>
              <a:t>spcae</a:t>
            </a:r>
            <a:r>
              <a:rPr lang="en-US" dirty="0" smtClean="0"/>
              <a:t>“</a:t>
            </a:r>
          </a:p>
          <a:p>
            <a:endParaRPr/>
          </a:p>
          <a:p>
            <a:r>
              <a:t>Description</a:t>
            </a:r>
            <a:r>
              <a:rPr/>
              <a:t>: </a:t>
            </a:r>
            <a:r>
              <a:rPr lang="en-US" dirty="0" smtClean="0"/>
              <a:t>“Cat astronaut floating in space, wearing tiny spacesuit and helmet, surrounded by stars and planets, playful and curious, cosmic background.”</a:t>
            </a:r>
            <a:endParaRPr/>
          </a:p>
        </p:txBody>
      </p:sp>
      <p:pic>
        <p:nvPicPr>
          <p:cNvPr id="7172" name="Picture 4" descr="C:\Users\USER\OneDrive\Desktop\task2\all_images\cat_astronaut.pn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25641" y="1485122"/>
            <a:ext cx="3535452" cy="353545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29728" y="4753155"/>
            <a:ext cx="82225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mtClean="0"/>
              <a:t>Prompt:</a:t>
            </a:r>
            <a:r>
              <a:rPr lang="en-US" dirty="0" smtClean="0"/>
              <a:t> "A family of </a:t>
            </a:r>
            <a:r>
              <a:rPr lang="en-US" dirty="0" err="1" smtClean="0"/>
              <a:t>father,mother</a:t>
            </a:r>
            <a:r>
              <a:rPr lang="en-US" dirty="0" smtClean="0"/>
              <a:t> and 2 daughters“</a:t>
            </a:r>
          </a:p>
          <a:p>
            <a:endParaRPr/>
          </a:p>
          <a:p>
            <a:r>
              <a:rPr/>
              <a:t>Description</a:t>
            </a:r>
            <a:r>
              <a:rPr smtClean="0"/>
              <a:t>:</a:t>
            </a:r>
            <a:r>
              <a:rPr lang="en-US" dirty="0" smtClean="0"/>
              <a:t> “A happy family consisting of a mother, father, and two daughters, standing together in a warm, cheerful setting. They are smiling, holding hands, and radiating love and togetherness. The background is bright and inviting, emphasizing a cozy, joyful family moment.”</a:t>
            </a:r>
            <a:endParaRPr/>
          </a:p>
        </p:txBody>
      </p:sp>
      <p:pic>
        <p:nvPicPr>
          <p:cNvPr id="6146" name="Picture 2" descr="C:\Users\USER\OneDrive\Desktop\task2\all_images\family.pn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91227" y="1417638"/>
            <a:ext cx="2973207" cy="297320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541" y="5097250"/>
            <a:ext cx="868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mtClean="0"/>
              <a:t>Prompt</a:t>
            </a:r>
            <a:r>
              <a:rPr/>
              <a:t>: </a:t>
            </a:r>
            <a:r>
              <a:rPr lang="en-US" dirty="0" smtClean="0"/>
              <a:t>"Lion with cub“</a:t>
            </a:r>
          </a:p>
          <a:p>
            <a:endParaRPr lang="en-US" dirty="0" smtClean="0"/>
          </a:p>
          <a:p>
            <a:r>
              <a:rPr smtClean="0"/>
              <a:t>Description:</a:t>
            </a:r>
            <a:r>
              <a:rPr lang="en-US" dirty="0" smtClean="0"/>
              <a:t> “Lion with cub in the wild, golden sunlight, playful and protective, natural setting.”</a:t>
            </a:r>
            <a:endParaRPr/>
          </a:p>
        </p:txBody>
      </p:sp>
      <p:pic>
        <p:nvPicPr>
          <p:cNvPr id="5122" name="Picture 2" descr="C:\Users\USER\OneDrive\Desktop\task2\all_images\lion_cub.pn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18612" y="1304087"/>
            <a:ext cx="3233614" cy="323361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72860" y="4908430"/>
            <a:ext cx="80139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mtClean="0"/>
              <a:t>Prompt</a:t>
            </a:r>
            <a:r>
              <a:rPr/>
              <a:t>: </a:t>
            </a:r>
            <a:r>
              <a:rPr lang="en-US" dirty="0" smtClean="0"/>
              <a:t>"A magical forest with glowing plants and waterfalls“</a:t>
            </a:r>
          </a:p>
          <a:p>
            <a:endParaRPr/>
          </a:p>
          <a:p>
            <a:r>
              <a:t>Description</a:t>
            </a:r>
            <a:r>
              <a:rPr/>
              <a:t>: </a:t>
            </a:r>
            <a:r>
              <a:rPr lang="en-US" dirty="0" smtClean="0"/>
              <a:t>“A magical forest filled with glowing plants and flowers, shimmering softly in the twilight. Crystal-clear waterfalls cascade into sparkling pools, surrounded by mist that catches the light. Enchanted creatures peek through the foliage, and the atmosphere is serene, mystical, and full of wonder.”</a:t>
            </a:r>
            <a:endParaRPr/>
          </a:p>
        </p:txBody>
      </p:sp>
      <p:pic>
        <p:nvPicPr>
          <p:cNvPr id="4098" name="Picture 2" descr="C:\Users\USER\OneDrive\Desktop\task2\all_images\magical_forest.pn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05108" y="1417638"/>
            <a:ext cx="3128274" cy="312827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4572000"/>
            <a:ext cx="807432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mtClean="0"/>
              <a:t>Prompt:</a:t>
            </a:r>
            <a:r>
              <a:rPr lang="en-US" dirty="0" smtClean="0"/>
              <a:t>"A panda </a:t>
            </a:r>
            <a:r>
              <a:rPr lang="en-US" dirty="0" err="1" smtClean="0"/>
              <a:t>dj</a:t>
            </a:r>
            <a:r>
              <a:rPr lang="en-US" dirty="0" smtClean="0"/>
              <a:t> playing music at party“</a:t>
            </a:r>
          </a:p>
          <a:p>
            <a:endParaRPr/>
          </a:p>
          <a:p>
            <a:r>
              <a:rPr/>
              <a:t>Description</a:t>
            </a:r>
            <a:r>
              <a:rPr smtClean="0"/>
              <a:t>:</a:t>
            </a:r>
            <a:r>
              <a:rPr lang="en-US" dirty="0" smtClean="0"/>
              <a:t> “A lively panda DJ spinning energetic tracks at a colorful party, wearing cool headphones and sunglasses, with paws on the turntables. Neon lights flash around, confetti fills the air, and a crowd of dancing animals grooves to the beat. The scene is vibrant, playful, and full of music-fueled energy.”</a:t>
            </a:r>
            <a:endParaRPr/>
          </a:p>
        </p:txBody>
      </p:sp>
      <p:pic>
        <p:nvPicPr>
          <p:cNvPr id="3074" name="Picture 2" descr="C:\Users\USER\OneDrive\Desktop\task2\all_images\panda_dj.png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43225" y="1417638"/>
            <a:ext cx="2888470" cy="28884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6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1049" y="4468483"/>
            <a:ext cx="718580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mtClean="0"/>
              <a:t>Prompt:</a:t>
            </a:r>
            <a:r>
              <a:rPr lang="en-US" dirty="0" smtClean="0"/>
              <a:t> A cute rabbit with pink hat</a:t>
            </a:r>
          </a:p>
          <a:p>
            <a:endParaRPr/>
          </a:p>
          <a:p>
            <a:r>
              <a:rPr smtClean="0"/>
              <a:t>Description:</a:t>
            </a:r>
            <a:r>
              <a:rPr lang="en-US" dirty="0" smtClean="0"/>
              <a:t> “A fluffy, adorable white rabbit wearing a soft pink hat, with big sparkling eyes, tiny twitching nose, and long ears peeking out. The rabbit looks cheerful and playful, sitting on a patch of green grass with a gentle, sunny background."</a:t>
            </a:r>
            <a:endParaRPr/>
          </a:p>
        </p:txBody>
      </p:sp>
      <p:pic>
        <p:nvPicPr>
          <p:cNvPr id="1026" name="Picture 2" descr="C:\Users\USER\OneDrive\Desktop\task2\best_images\rabbit_pink hat.pn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67834" y="1417638"/>
            <a:ext cx="2910271" cy="291027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 2 successfully demonstrates the creation of imaginative and visually engaging images. </a:t>
            </a:r>
          </a:p>
          <a:p>
            <a:r>
              <a:rPr lang="en-US" dirty="0" smtClean="0"/>
              <a:t>Each image highlights creativity and effective visual storytelling, showcasing the ability to translate concepts into compelling visuals.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427</Words>
  <Application>Microsoft Macintosh PowerPoint</Application>
  <PresentationFormat>On-screen Show (4:3)</PresentationFormat>
  <Paragraphs>37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Task 2: Image Generation Internship</vt:lpstr>
      <vt:lpstr>Introduction</vt:lpstr>
      <vt:lpstr>Image 1</vt:lpstr>
      <vt:lpstr>Image 2</vt:lpstr>
      <vt:lpstr>Image 3</vt:lpstr>
      <vt:lpstr>Image 4</vt:lpstr>
      <vt:lpstr>Image 5</vt:lpstr>
      <vt:lpstr>Image 6</vt:lpstr>
      <vt:lpstr>Conclusion</vt:lpstr>
    </vt:vector>
  </TitlesOfParts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2: Image Generation Internship</dc:title>
  <dc:creator>USER</dc:creator>
  <dc:description>generated using python-pptx</dc:description>
  <cp:lastModifiedBy>USER</cp:lastModifiedBy>
  <cp:revision>8</cp:revision>
  <dcterms:created xsi:type="dcterms:W3CDTF">2013-01-27T09:14:16Z</dcterms:created>
  <dcterms:modified xsi:type="dcterms:W3CDTF">2025-09-21T02:22:48Z</dcterms:modified>
</cp:coreProperties>
</file>

<file path=docProps/thumbnail.jpeg>
</file>